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60"/>
  </p:notesMasterIdLst>
  <p:sldIdLst>
    <p:sldId id="258" r:id="rId2"/>
    <p:sldId id="343" r:id="rId3"/>
    <p:sldId id="262" r:id="rId4"/>
    <p:sldId id="259" r:id="rId5"/>
    <p:sldId id="263" r:id="rId6"/>
    <p:sldId id="260" r:id="rId7"/>
    <p:sldId id="261" r:id="rId8"/>
    <p:sldId id="264" r:id="rId9"/>
    <p:sldId id="288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8" r:id="rId22"/>
    <p:sldId id="315" r:id="rId23"/>
    <p:sldId id="316" r:id="rId24"/>
    <p:sldId id="318" r:id="rId25"/>
    <p:sldId id="314" r:id="rId26"/>
    <p:sldId id="279" r:id="rId27"/>
    <p:sldId id="289" r:id="rId28"/>
    <p:sldId id="290" r:id="rId29"/>
    <p:sldId id="291" r:id="rId30"/>
    <p:sldId id="292" r:id="rId31"/>
    <p:sldId id="295" r:id="rId32"/>
    <p:sldId id="296" r:id="rId33"/>
    <p:sldId id="280" r:id="rId34"/>
    <p:sldId id="281" r:id="rId35"/>
    <p:sldId id="282" r:id="rId36"/>
    <p:sldId id="283" r:id="rId37"/>
    <p:sldId id="285" r:id="rId38"/>
    <p:sldId id="297" r:id="rId39"/>
    <p:sldId id="298" r:id="rId40"/>
    <p:sldId id="299" r:id="rId41"/>
    <p:sldId id="300" r:id="rId42"/>
    <p:sldId id="286" r:id="rId43"/>
    <p:sldId id="287" r:id="rId44"/>
    <p:sldId id="302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45" r:id="rId53"/>
    <p:sldId id="344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 showGuides="1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3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r>
                  <a:rPr lang="en-US" sz="2400" dirty="0"/>
                  <a:t>Linear regression </a:t>
                </a:r>
                <a:r>
                  <a:rPr lang="en-US" sz="2400" b="1" dirty="0"/>
                  <a:t>does not work well</a:t>
                </a:r>
                <a:r>
                  <a:rPr lang="en-US" sz="2400" dirty="0"/>
                  <a:t>, or is not appropriate at all, in this setting.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09" y="4963424"/>
            <a:ext cx="5799282" cy="12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4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</a:t>
            </a:r>
            <a:r>
              <a:rPr lang="en-US" sz="2400" dirty="0"/>
              <a:t>=1 to y=2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</a:t>
            </a:r>
            <a:r>
              <a:rPr lang="en-US" sz="2400" dirty="0"/>
              <a:t>=2 to </a:t>
            </a:r>
            <a:r>
              <a:rPr lang="en-US" sz="2400" i="1" dirty="0"/>
              <a:t>y</a:t>
            </a:r>
            <a:r>
              <a:rPr lang="en-US" sz="2400" dirty="0"/>
              <a:t>=3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</a:t>
            </a:r>
            <a:r>
              <a:rPr lang="en-US" sz="2400" dirty="0"/>
              <a:t>=1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=2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24472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82852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2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5888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is.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14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60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36" y="2141138"/>
            <a:ext cx="6011212" cy="4007476"/>
          </a:xfrm>
        </p:spPr>
      </p:pic>
    </p:spTree>
    <p:extLst>
      <p:ext uri="{BB962C8B-B14F-4D97-AF65-F5344CB8AC3E}">
        <p14:creationId xmlns:p14="http://schemas.microsoft.com/office/powerpoint/2010/main" val="70127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13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83" y="2141138"/>
            <a:ext cx="6007606" cy="4005072"/>
          </a:xfrm>
        </p:spPr>
      </p:pic>
    </p:spTree>
    <p:extLst>
      <p:ext uri="{BB962C8B-B14F-4D97-AF65-F5344CB8AC3E}">
        <p14:creationId xmlns:p14="http://schemas.microsoft.com/office/powerpoint/2010/main" val="94485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4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902552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 what loss function was used to determine the parameter estimates?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was the probabilistic perspective on linear regression?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94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7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>
                <a:blip r:embed="rId2"/>
                <a:stretch>
                  <a:fillRect l="-1750" t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81297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Where: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p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812972" cy="2308324"/>
              </a:xfrm>
              <a:prstGeom prst="rect">
                <a:avLst/>
              </a:prstGeom>
              <a:blipFill>
                <a:blip r:embed="rId3"/>
                <a:stretch>
                  <a:fillRect l="-1747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32" y="1827419"/>
            <a:ext cx="6430736" cy="461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327" y="3531477"/>
            <a:ext cx="7160521" cy="81417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327" y="4712711"/>
            <a:ext cx="7578273" cy="10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4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maximize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Take the log and differentiate!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solution?  So how do we determine the parameter estimates?  Through an iterative approach (we will talk more about it next lecture).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93" y="1238173"/>
            <a:ext cx="8034564" cy="11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0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A little bit of preprocessing work may need to be done first.	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74" y="2570128"/>
            <a:ext cx="9507051" cy="3996595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5049587" y="3188955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1212273"/>
            <a:ext cx="7284027" cy="48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27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 rotWithShape="0">
                <a:blip r:embed="rId2"/>
                <a:stretch>
                  <a:fillRect l="-886" b="-105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6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 rotWithShape="0">
                <a:blip r:embed="rId2"/>
                <a:stretch>
                  <a:fillRect l="-920" t="-1153" r="-1035" b="-13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52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598315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7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2712467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254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4069105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4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1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066276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70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</p:spTree>
    <p:extLst>
      <p:ext uri="{BB962C8B-B14F-4D97-AF65-F5344CB8AC3E}">
        <p14:creationId xmlns:p14="http://schemas.microsoft.com/office/powerpoint/2010/main" val="296360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0249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3488115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150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784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897630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1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269812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276938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3553061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180367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670809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1228548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5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7474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8132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homework, and coming labs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 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8225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942576853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6628</TotalTime>
  <Words>2154</Words>
  <Application>Microsoft Office PowerPoint</Application>
  <PresentationFormat>Widescreen</PresentationFormat>
  <Paragraphs>346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Courier</vt:lpstr>
      <vt:lpstr>Karla</vt:lpstr>
      <vt:lpstr>Arial</vt:lpstr>
      <vt:lpstr>Calibri</vt:lpstr>
      <vt:lpstr>Cambria Math</vt:lpstr>
      <vt:lpstr>GEC_template</vt:lpstr>
      <vt:lpstr>Lecture 10: Classification and Logistic Regression 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</vt:lpstr>
      <vt:lpstr>Even Simpler Classification Problem: Binary Response</vt:lpstr>
      <vt:lpstr>Even Simpler Classification Problem: Binary Response</vt:lpstr>
      <vt:lpstr>Even Simpler Classification Problem: Binary Response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Likelihood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jialutan</cp:lastModifiedBy>
  <cp:revision>140</cp:revision>
  <cp:lastPrinted>2018-10-15T16:40:54Z</cp:lastPrinted>
  <dcterms:created xsi:type="dcterms:W3CDTF">2018-07-11T02:31:23Z</dcterms:created>
  <dcterms:modified xsi:type="dcterms:W3CDTF">2018-10-22T07:18:04Z</dcterms:modified>
</cp:coreProperties>
</file>